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2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os.gob.es/en/catalogo/l01280796-distritos-municipales-de-madri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2318" y="653488"/>
            <a:ext cx="8825658" cy="1781802"/>
          </a:xfrm>
        </p:spPr>
        <p:txBody>
          <a:bodyPr/>
          <a:lstStyle/>
          <a:p>
            <a:pPr algn="ctr"/>
            <a:r>
              <a:rPr lang="es-ES" dirty="0" smtClean="0"/>
              <a:t>Proyecto Final Capstone Batalla de Vecindarios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10939" y="2547364"/>
            <a:ext cx="8825658" cy="861420"/>
          </a:xfrm>
        </p:spPr>
        <p:txBody>
          <a:bodyPr>
            <a:normAutofit lnSpcReduction="10000"/>
          </a:bodyPr>
          <a:lstStyle/>
          <a:p>
            <a:pPr algn="ctr"/>
            <a:r>
              <a:rPr lang="es-ES" dirty="0"/>
              <a:t>Análisis para determinar el distrito con mayor potencial iniciar un negocio de guardería infantil (de 0 a 4 años</a:t>
            </a:r>
            <a:r>
              <a:rPr lang="es-ES" dirty="0" smtClean="0"/>
              <a:t>) en la ciudad de Madrid.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168" y="3408784"/>
            <a:ext cx="6169575" cy="277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55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Mapa de los distritos</a:t>
            </a:r>
            <a:endParaRPr lang="es-ES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69" y="2325669"/>
            <a:ext cx="7539644" cy="4280264"/>
          </a:xfrm>
        </p:spPr>
      </p:pic>
    </p:spTree>
    <p:extLst>
      <p:ext uri="{BB962C8B-B14F-4D97-AF65-F5344CB8AC3E}">
        <p14:creationId xmlns:p14="http://schemas.microsoft.com/office/powerpoint/2010/main" val="3280989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sz="2800" dirty="0" smtClean="0"/>
              <a:t>Número de guarderías por distrito en un radio de 5000 metros</a:t>
            </a:r>
            <a:endParaRPr lang="es-ES" sz="2800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idx="1"/>
          </p:nvPr>
        </p:nvSpPr>
        <p:spPr>
          <a:xfrm>
            <a:off x="1074988" y="5080805"/>
            <a:ext cx="3250276" cy="585034"/>
          </a:xfrm>
        </p:spPr>
        <p:txBody>
          <a:bodyPr/>
          <a:lstStyle/>
          <a:p>
            <a:pPr algn="ctr"/>
            <a:r>
              <a:rPr lang="es-ES" sz="2000" dirty="0" smtClean="0"/>
              <a:t>Fuencarral – El Pardo</a:t>
            </a:r>
            <a:endParaRPr lang="es-ES" sz="2000" dirty="0"/>
          </a:p>
        </p:txBody>
      </p:sp>
      <p:pic>
        <p:nvPicPr>
          <p:cNvPr id="19" name="Marcador de posición de imagen 18"/>
          <p:cNvPicPr>
            <a:picLocks noGrp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95" b="15995"/>
          <a:stretch>
            <a:fillRect/>
          </a:stretch>
        </p:blipFill>
        <p:spPr>
          <a:xfrm>
            <a:off x="1078064" y="2653610"/>
            <a:ext cx="3247200" cy="1920285"/>
          </a:xfrm>
        </p:spPr>
      </p:pic>
      <p:sp>
        <p:nvSpPr>
          <p:cNvPr id="11" name="Marcador de texto 10"/>
          <p:cNvSpPr>
            <a:spLocks noGrp="1"/>
          </p:cNvSpPr>
          <p:nvPr>
            <p:ph type="body" sz="quarter" idx="3"/>
          </p:nvPr>
        </p:nvSpPr>
        <p:spPr>
          <a:xfrm>
            <a:off x="4568865" y="5089576"/>
            <a:ext cx="3050438" cy="576263"/>
          </a:xfrm>
        </p:spPr>
        <p:txBody>
          <a:bodyPr/>
          <a:lstStyle/>
          <a:p>
            <a:pPr algn="ctr"/>
            <a:r>
              <a:rPr lang="es-ES" sz="2000" dirty="0" smtClean="0"/>
              <a:t>Hortaleza</a:t>
            </a:r>
            <a:endParaRPr lang="es-ES" sz="2000" dirty="0"/>
          </a:p>
        </p:txBody>
      </p:sp>
      <p:pic>
        <p:nvPicPr>
          <p:cNvPr id="20" name="Marcador de posición de imagen 19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97" b="22397"/>
          <a:stretch>
            <a:fillRect/>
          </a:stretch>
        </p:blipFill>
        <p:spPr>
          <a:xfrm>
            <a:off x="4470484" y="2603499"/>
            <a:ext cx="3247200" cy="1970396"/>
          </a:xfrm>
        </p:spPr>
      </p:pic>
      <p:sp>
        <p:nvSpPr>
          <p:cNvPr id="12" name="Marcador de texto 11"/>
          <p:cNvSpPr>
            <a:spLocks noGrp="1"/>
          </p:cNvSpPr>
          <p:nvPr>
            <p:ph type="body" sz="quarter" idx="13"/>
          </p:nvPr>
        </p:nvSpPr>
        <p:spPr>
          <a:xfrm>
            <a:off x="8074760" y="5089577"/>
            <a:ext cx="3051095" cy="576262"/>
          </a:xfrm>
        </p:spPr>
        <p:txBody>
          <a:bodyPr/>
          <a:lstStyle/>
          <a:p>
            <a:pPr algn="ctr"/>
            <a:r>
              <a:rPr lang="es-ES" sz="2000" dirty="0" smtClean="0"/>
              <a:t>Carabanchel</a:t>
            </a:r>
            <a:endParaRPr lang="es-ES" sz="2000" dirty="0"/>
          </a:p>
        </p:txBody>
      </p:sp>
      <p:pic>
        <p:nvPicPr>
          <p:cNvPr id="21" name="Marcador de posición de imagen 20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32" b="16032"/>
          <a:stretch>
            <a:fillRect/>
          </a:stretch>
        </p:blipFill>
        <p:spPr>
          <a:xfrm>
            <a:off x="7862904" y="2603499"/>
            <a:ext cx="3262951" cy="1970396"/>
          </a:xfrm>
        </p:spPr>
      </p:pic>
    </p:spTree>
    <p:extLst>
      <p:ext uri="{BB962C8B-B14F-4D97-AF65-F5344CB8AC3E}">
        <p14:creationId xmlns:p14="http://schemas.microsoft.com/office/powerpoint/2010/main" val="2756544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6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939108"/>
          </a:xfrm>
        </p:spPr>
        <p:txBody>
          <a:bodyPr/>
          <a:lstStyle/>
          <a:p>
            <a:pPr algn="ctr"/>
            <a:r>
              <a:rPr lang="es-ES" sz="2800" dirty="0" smtClean="0"/>
              <a:t>Porcentaje de guarderías por distrito en radio de 5000 metros</a:t>
            </a:r>
            <a:endParaRPr lang="es-ES" sz="2800" dirty="0"/>
          </a:p>
        </p:txBody>
      </p:sp>
      <p:pic>
        <p:nvPicPr>
          <p:cNvPr id="19" name="Marcador de contenido 1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279" y="2594169"/>
            <a:ext cx="6756761" cy="4017241"/>
          </a:xfrm>
        </p:spPr>
      </p:pic>
    </p:spTree>
    <p:extLst>
      <p:ext uri="{BB962C8B-B14F-4D97-AF65-F5344CB8AC3E}">
        <p14:creationId xmlns:p14="http://schemas.microsoft.com/office/powerpoint/2010/main" val="4277011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858416" y="2331098"/>
            <a:ext cx="3657599" cy="1600200"/>
          </a:xfrm>
        </p:spPr>
        <p:txBody>
          <a:bodyPr/>
          <a:lstStyle/>
          <a:p>
            <a:r>
              <a:rPr lang="es-ES" sz="4000" dirty="0" smtClean="0"/>
              <a:t>CONCLUSIÓN</a:t>
            </a:r>
            <a:endParaRPr lang="es-ES" sz="4000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Como se puede ver a la vista de los resultados del análisis realizado: 3 son los distritos(Fuencarral-El Pardo ; Hortaleza y Carabanchel) con mayor número de habitantes de 0-4 años , pero de estos 3 distritos el que </a:t>
            </a:r>
            <a:r>
              <a:rPr lang="es-ES" dirty="0" smtClean="0"/>
              <a:t>actualmente tiene menos guarderías </a:t>
            </a:r>
            <a:r>
              <a:rPr lang="es-ES" dirty="0"/>
              <a:t>en un radio de 5000 metros, es </a:t>
            </a:r>
            <a:r>
              <a:rPr lang="es-ES" dirty="0">
                <a:solidFill>
                  <a:schemeClr val="tx1"/>
                </a:solidFill>
              </a:rPr>
              <a:t>Carabanchel</a:t>
            </a:r>
            <a:r>
              <a:rPr lang="es-ES" dirty="0"/>
              <a:t>, por lo que la elección del distrito para abrir la </a:t>
            </a:r>
            <a:r>
              <a:rPr lang="es-ES" dirty="0" smtClean="0"/>
              <a:t>guardería </a:t>
            </a:r>
            <a:r>
              <a:rPr lang="es-ES" dirty="0"/>
              <a:t>solicitada en el estudio, </a:t>
            </a:r>
            <a:r>
              <a:rPr lang="es-ES" dirty="0" smtClean="0"/>
              <a:t>sería en el </a:t>
            </a:r>
            <a:r>
              <a:rPr lang="es-ES" dirty="0">
                <a:solidFill>
                  <a:srgbClr val="FF0000"/>
                </a:solidFill>
              </a:rPr>
              <a:t>Distrito de Carabanchel.</a:t>
            </a:r>
          </a:p>
        </p:txBody>
      </p:sp>
    </p:spTree>
    <p:extLst>
      <p:ext uri="{BB962C8B-B14F-4D97-AF65-F5344CB8AC3E}">
        <p14:creationId xmlns:p14="http://schemas.microsoft.com/office/powerpoint/2010/main" val="546087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IDENTIFICACIÓN DEL PROBLEMA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La dificultad de acceso a guarderías publicas de las familias de la ciudad de Madrid , con hijos de 0 a 4 años de edad.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905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AUDIENCIA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Un </a:t>
            </a:r>
            <a:r>
              <a:rPr lang="es-ES" dirty="0"/>
              <a:t>grupo de inversionistas quieren hacer un estudio en la ciudad de Madrid, para determinar el distrito con mayor potencial iniciar un negocio de guardería infantil (de 0 a 4 años), debido a la </a:t>
            </a:r>
            <a:r>
              <a:rPr lang="es-ES" dirty="0" smtClean="0"/>
              <a:t>dificultad </a:t>
            </a:r>
            <a:r>
              <a:rPr lang="es-ES" dirty="0"/>
              <a:t>de </a:t>
            </a:r>
            <a:r>
              <a:rPr lang="es-ES" dirty="0" smtClean="0"/>
              <a:t>acceso de las familias </a:t>
            </a:r>
            <a:r>
              <a:rPr lang="es-ES" dirty="0"/>
              <a:t>a centros públicos en la comunidad.</a:t>
            </a:r>
          </a:p>
        </p:txBody>
      </p:sp>
    </p:spTree>
    <p:extLst>
      <p:ext uri="{BB962C8B-B14F-4D97-AF65-F5344CB8AC3E}">
        <p14:creationId xmlns:p14="http://schemas.microsoft.com/office/powerpoint/2010/main" val="676639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ADQUISICIÓN DE DATOS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Para realizar esta investigación se emplearon datos demográficos del repositorio público de datos de la fuente: Índice de población por edad comunidad de Madrid por edades INE. (Instituto Nacional de Estadística)</a:t>
            </a:r>
          </a:p>
          <a:p>
            <a:r>
              <a:rPr lang="es-ES" dirty="0"/>
              <a:t>Tras la exploración y limpieza de datos se ha llegado al siguiente dataset, que es con lo que se va a trabajar, así como un análisis exploratorio con Foursquare, para ver qué número de centros de educación infantil (0-4 años), hay en los 3 distritos con más índice de habitantes de 0 a 4 años de edad</a:t>
            </a:r>
            <a:r>
              <a:rPr lang="es-ES" dirty="0" smtClean="0"/>
              <a:t>. </a:t>
            </a:r>
            <a:r>
              <a:rPr lang="es-ES" u="sng" dirty="0">
                <a:hlinkClick r:id="rId2"/>
              </a:rPr>
              <a:t>https://datos.gob.es/en/catalogo/l01280796-distritos-municipales-de-madrid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16808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447" y="157942"/>
            <a:ext cx="9775768" cy="62761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504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LIMPIEZA Y EXPLORACIÓN DE DATOS</a:t>
            </a:r>
            <a:endParaRPr lang="es-ES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2598" y="220547"/>
            <a:ext cx="226695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20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3" y="553882"/>
            <a:ext cx="10041774" cy="574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74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030264" y="2560320"/>
            <a:ext cx="3333918" cy="1953491"/>
          </a:xfrm>
        </p:spPr>
        <p:txBody>
          <a:bodyPr/>
          <a:lstStyle/>
          <a:p>
            <a:r>
              <a:rPr lang="es-ES" dirty="0" smtClean="0"/>
              <a:t>Los tres distritos con mayor número de habitantes de 0 a 4 años de edad</a:t>
            </a:r>
            <a:endParaRPr lang="es-ES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059" y="2344189"/>
            <a:ext cx="3334825" cy="2058337"/>
          </a:xfrm>
        </p:spPr>
      </p:pic>
    </p:spTree>
    <p:extLst>
      <p:ext uri="{BB962C8B-B14F-4D97-AF65-F5344CB8AC3E}">
        <p14:creationId xmlns:p14="http://schemas.microsoft.com/office/powerpoint/2010/main" val="1736968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5" y="2236124"/>
            <a:ext cx="3067910" cy="2568632"/>
          </a:xfrm>
        </p:spPr>
        <p:txBody>
          <a:bodyPr/>
          <a:lstStyle/>
          <a:p>
            <a:r>
              <a:rPr lang="es-ES" dirty="0" smtClean="0"/>
              <a:t>Coordenadas geográficas de los distritos de Fuencarral , Hortaleza y Carabanchel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952" y="3067049"/>
            <a:ext cx="3912778" cy="1970464"/>
          </a:xfrm>
        </p:spPr>
      </p:pic>
    </p:spTree>
    <p:extLst>
      <p:ext uri="{BB962C8B-B14F-4D97-AF65-F5344CB8AC3E}">
        <p14:creationId xmlns:p14="http://schemas.microsoft.com/office/powerpoint/2010/main" val="20243166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Sala de reuniones Ion</Template>
  <TotalTime>56</TotalTime>
  <Words>357</Words>
  <Application>Microsoft Office PowerPoint</Application>
  <PresentationFormat>Panorámica</PresentationFormat>
  <Paragraphs>26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Sala de reuniones Ion</vt:lpstr>
      <vt:lpstr>Proyecto Final Capstone Batalla de Vecindarios</vt:lpstr>
      <vt:lpstr>IDENTIFICACIÓN DEL PROBLEMA</vt:lpstr>
      <vt:lpstr>AUDIENCIA</vt:lpstr>
      <vt:lpstr>ADQUISICIÓN DE DATOS</vt:lpstr>
      <vt:lpstr>Presentación de PowerPoint</vt:lpstr>
      <vt:lpstr>LIMPIEZA Y EXPLORACIÓN DE DATOS</vt:lpstr>
      <vt:lpstr>Presentación de PowerPoint</vt:lpstr>
      <vt:lpstr>Los tres distritos con mayor número de habitantes de 0 a 4 años de edad</vt:lpstr>
      <vt:lpstr>Coordenadas geográficas de los distritos de Fuencarral , Hortaleza y Carabanchel</vt:lpstr>
      <vt:lpstr>Mapa de los distritos</vt:lpstr>
      <vt:lpstr>Número de guarderías por distrito en un radio de 5000 metros</vt:lpstr>
      <vt:lpstr>Porcentaje de guarderías por distrito en radio de 5000 metros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Capstone Batalla de Vecindarios</dc:title>
  <dc:creator>Maria Marlasca</dc:creator>
  <cp:lastModifiedBy>Maria Marlasca</cp:lastModifiedBy>
  <cp:revision>7</cp:revision>
  <dcterms:created xsi:type="dcterms:W3CDTF">2022-11-15T16:00:30Z</dcterms:created>
  <dcterms:modified xsi:type="dcterms:W3CDTF">2022-11-15T16:57:04Z</dcterms:modified>
</cp:coreProperties>
</file>

<file path=docProps/thumbnail.jpeg>
</file>